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CC68F89-C100-4722-BCB2-FC4959A8984E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D779076-3469-4127-8C9F-8C46AF957558}">
      <dgm:prSet phldrT="[Текст]" custT="1"/>
      <dgm:spPr/>
      <dgm:t>
        <a:bodyPr/>
        <a:lstStyle/>
        <a:p>
          <a:r>
            <a:rPr lang="ru-RU" sz="6000" b="1" dirty="0" smtClean="0"/>
            <a:t>сп</a:t>
          </a:r>
          <a:r>
            <a:rPr lang="ru-RU" sz="6000" b="1" dirty="0" smtClean="0">
              <a:solidFill>
                <a:srgbClr val="FF0000"/>
              </a:solidFill>
            </a:rPr>
            <a:t>е</a:t>
          </a:r>
          <a:r>
            <a:rPr lang="ru-RU" sz="6000" b="1" dirty="0" smtClean="0"/>
            <a:t>кта</a:t>
          </a:r>
          <a:r>
            <a:rPr lang="ru-RU" sz="6000" b="1" dirty="0" smtClean="0">
              <a:solidFill>
                <a:srgbClr val="FF0000"/>
              </a:solidFill>
            </a:rPr>
            <a:t>кль</a:t>
          </a:r>
          <a:endParaRPr lang="ru-RU" sz="6000" b="1" dirty="0">
            <a:solidFill>
              <a:srgbClr val="FF0000"/>
            </a:solidFill>
          </a:endParaRPr>
        </a:p>
      </dgm:t>
    </dgm:pt>
    <dgm:pt modelId="{7C4CAB08-F74F-4D76-99A3-39B98DFF3CA9}" type="parTrans" cxnId="{A39C0F36-B00C-4827-9AD9-8164F33AB315}">
      <dgm:prSet/>
      <dgm:spPr/>
      <dgm:t>
        <a:bodyPr/>
        <a:lstStyle/>
        <a:p>
          <a:endParaRPr lang="ru-RU"/>
        </a:p>
      </dgm:t>
    </dgm:pt>
    <dgm:pt modelId="{797AB05F-89A4-4249-99FA-C1CB13F430D8}" type="sibTrans" cxnId="{A39C0F36-B00C-4827-9AD9-8164F33AB315}">
      <dgm:prSet/>
      <dgm:spPr/>
      <dgm:t>
        <a:bodyPr/>
        <a:lstStyle/>
        <a:p>
          <a:endParaRPr lang="ru-RU"/>
        </a:p>
      </dgm:t>
    </dgm:pt>
    <dgm:pt modelId="{25F559BB-C4D7-4EF2-BCED-D1A96EC715C2}">
      <dgm:prSet phldrT="[Текст]" custT="1"/>
      <dgm:spPr/>
      <dgm:t>
        <a:bodyPr/>
        <a:lstStyle/>
        <a:p>
          <a:r>
            <a:rPr lang="ru-RU" sz="4800" b="1" dirty="0" smtClean="0"/>
            <a:t>ставить</a:t>
          </a:r>
          <a:endParaRPr lang="ru-RU" sz="4800" b="1" dirty="0"/>
        </a:p>
      </dgm:t>
    </dgm:pt>
    <dgm:pt modelId="{A4D34DF7-ADB9-47BF-B102-FB6C9CD737F6}" type="parTrans" cxnId="{D3C7CDB6-C048-4230-A050-E1B9CE25DE5D}">
      <dgm:prSet/>
      <dgm:spPr/>
      <dgm:t>
        <a:bodyPr/>
        <a:lstStyle/>
        <a:p>
          <a:endParaRPr lang="ru-RU"/>
        </a:p>
      </dgm:t>
    </dgm:pt>
    <dgm:pt modelId="{9036FBB2-BCA2-4DFF-89EA-968F0E678F19}" type="sibTrans" cxnId="{D3C7CDB6-C048-4230-A050-E1B9CE25DE5D}">
      <dgm:prSet/>
      <dgm:spPr/>
      <dgm:t>
        <a:bodyPr/>
        <a:lstStyle/>
        <a:p>
          <a:endParaRPr lang="ru-RU"/>
        </a:p>
      </dgm:t>
    </dgm:pt>
    <dgm:pt modelId="{D2D4AB7E-42D9-4B9B-B2EB-52E716651646}">
      <dgm:prSet phldrT="[Текст]" custT="1"/>
      <dgm:spPr/>
      <dgm:t>
        <a:bodyPr/>
        <a:lstStyle/>
        <a:p>
          <a:r>
            <a:rPr lang="ru-RU" sz="4800" b="1" dirty="0" smtClean="0"/>
            <a:t>смотреть</a:t>
          </a:r>
          <a:endParaRPr lang="ru-RU" sz="4800" b="1" dirty="0"/>
        </a:p>
      </dgm:t>
    </dgm:pt>
    <dgm:pt modelId="{2BFC4C9F-83BB-4DF7-AA74-34229CA85FBA}" type="parTrans" cxnId="{8A388041-1770-4616-A836-91745130DF4C}">
      <dgm:prSet/>
      <dgm:spPr/>
      <dgm:t>
        <a:bodyPr/>
        <a:lstStyle/>
        <a:p>
          <a:endParaRPr lang="ru-RU"/>
        </a:p>
      </dgm:t>
    </dgm:pt>
    <dgm:pt modelId="{B3288AFE-4017-4750-9ED1-B5E295A828B6}" type="sibTrans" cxnId="{8A388041-1770-4616-A836-91745130DF4C}">
      <dgm:prSet/>
      <dgm:spPr/>
      <dgm:t>
        <a:bodyPr/>
        <a:lstStyle/>
        <a:p>
          <a:endParaRPr lang="ru-RU"/>
        </a:p>
      </dgm:t>
    </dgm:pt>
    <dgm:pt modelId="{17332579-A12F-4437-9302-BADA0E0FB8D8}">
      <dgm:prSet phldrT="[Текст]" custT="1"/>
      <dgm:spPr/>
      <dgm:t>
        <a:bodyPr/>
        <a:lstStyle/>
        <a:p>
          <a:r>
            <a:rPr lang="ru-RU" sz="6000" dirty="0" smtClean="0"/>
            <a:t>сп</a:t>
          </a:r>
          <a:r>
            <a:rPr lang="ru-RU" sz="6000" dirty="0" smtClean="0">
              <a:solidFill>
                <a:srgbClr val="FF0000"/>
              </a:solidFill>
            </a:rPr>
            <a:t>е</a:t>
          </a:r>
          <a:r>
            <a:rPr lang="ru-RU" sz="6000" dirty="0" smtClean="0"/>
            <a:t>кта</a:t>
          </a:r>
          <a:r>
            <a:rPr lang="ru-RU" sz="6000" dirty="0" smtClean="0">
              <a:solidFill>
                <a:srgbClr val="FF0000"/>
              </a:solidFill>
            </a:rPr>
            <a:t>кль</a:t>
          </a:r>
          <a:endParaRPr lang="ru-RU" sz="6000" dirty="0">
            <a:solidFill>
              <a:srgbClr val="FF0000"/>
            </a:solidFill>
          </a:endParaRPr>
        </a:p>
      </dgm:t>
    </dgm:pt>
    <dgm:pt modelId="{5A341A26-F8F0-4451-874C-28B92E88FDC6}" type="parTrans" cxnId="{39D4A550-43EE-4DA3-A2F3-EAB44C9B9C98}">
      <dgm:prSet/>
      <dgm:spPr/>
      <dgm:t>
        <a:bodyPr/>
        <a:lstStyle/>
        <a:p>
          <a:endParaRPr lang="ru-RU"/>
        </a:p>
      </dgm:t>
    </dgm:pt>
    <dgm:pt modelId="{09B15359-B497-4AD8-A171-0EF775D48084}" type="sibTrans" cxnId="{39D4A550-43EE-4DA3-A2F3-EAB44C9B9C98}">
      <dgm:prSet/>
      <dgm:spPr/>
      <dgm:t>
        <a:bodyPr/>
        <a:lstStyle/>
        <a:p>
          <a:endParaRPr lang="ru-RU"/>
        </a:p>
      </dgm:t>
    </dgm:pt>
    <dgm:pt modelId="{C008E393-253C-420A-B672-3253B6DA4783}">
      <dgm:prSet phldrT="[Текст]" custT="1"/>
      <dgm:spPr/>
      <dgm:t>
        <a:bodyPr/>
        <a:lstStyle/>
        <a:p>
          <a:r>
            <a:rPr lang="ru-RU" sz="4400" b="1" dirty="0" smtClean="0"/>
            <a:t>новый</a:t>
          </a:r>
          <a:endParaRPr lang="ru-RU" sz="4400" b="1" dirty="0"/>
        </a:p>
      </dgm:t>
    </dgm:pt>
    <dgm:pt modelId="{0CB62623-3795-4D18-9CC1-A8F514470C3D}" type="parTrans" cxnId="{D09ADE4E-20A8-4695-B3FE-3F6F5E02C6C7}">
      <dgm:prSet/>
      <dgm:spPr/>
      <dgm:t>
        <a:bodyPr/>
        <a:lstStyle/>
        <a:p>
          <a:endParaRPr lang="ru-RU"/>
        </a:p>
      </dgm:t>
    </dgm:pt>
    <dgm:pt modelId="{D45AB736-20EE-4B54-B573-A4B9A0DA3813}" type="sibTrans" cxnId="{D09ADE4E-20A8-4695-B3FE-3F6F5E02C6C7}">
      <dgm:prSet/>
      <dgm:spPr/>
      <dgm:t>
        <a:bodyPr/>
        <a:lstStyle/>
        <a:p>
          <a:endParaRPr lang="ru-RU"/>
        </a:p>
      </dgm:t>
    </dgm:pt>
    <dgm:pt modelId="{D516755F-37F9-4D9C-BF13-5EC5DC74D7BF}">
      <dgm:prSet phldrT="[Текст]" custT="1"/>
      <dgm:spPr/>
      <dgm:t>
        <a:bodyPr/>
        <a:lstStyle/>
        <a:p>
          <a:r>
            <a:rPr lang="ru-RU" sz="4400" b="1" dirty="0" smtClean="0"/>
            <a:t>интересный</a:t>
          </a:r>
          <a:endParaRPr lang="ru-RU" sz="4400" b="1" dirty="0"/>
        </a:p>
      </dgm:t>
    </dgm:pt>
    <dgm:pt modelId="{B598407B-686A-44DA-BC50-4C91C105B228}" type="parTrans" cxnId="{402CACEC-4A71-4297-BFA2-6981111B8422}">
      <dgm:prSet/>
      <dgm:spPr/>
      <dgm:t>
        <a:bodyPr/>
        <a:lstStyle/>
        <a:p>
          <a:endParaRPr lang="ru-RU"/>
        </a:p>
      </dgm:t>
    </dgm:pt>
    <dgm:pt modelId="{8C2CA965-238F-4C5F-BEA0-246CFAF2EACF}" type="sibTrans" cxnId="{402CACEC-4A71-4297-BFA2-6981111B8422}">
      <dgm:prSet/>
      <dgm:spPr/>
      <dgm:t>
        <a:bodyPr/>
        <a:lstStyle/>
        <a:p>
          <a:endParaRPr lang="ru-RU"/>
        </a:p>
      </dgm:t>
    </dgm:pt>
    <dgm:pt modelId="{9816438D-A649-4B2A-BD80-A3F19B31526E}">
      <dgm:prSet phldrT="[Текст]" custT="1"/>
      <dgm:spPr/>
      <dgm:t>
        <a:bodyPr/>
        <a:lstStyle/>
        <a:p>
          <a:r>
            <a:rPr lang="ru-RU" sz="4400" b="1" dirty="0" smtClean="0"/>
            <a:t>любительский</a:t>
          </a:r>
          <a:endParaRPr lang="ru-RU" sz="4400" b="1" dirty="0"/>
        </a:p>
      </dgm:t>
    </dgm:pt>
    <dgm:pt modelId="{98282A1C-CC14-4669-8A91-7BF35F8A41E0}" type="parTrans" cxnId="{912CD183-1CFA-4072-ADAD-C2EA5C3E987C}">
      <dgm:prSet/>
      <dgm:spPr/>
    </dgm:pt>
    <dgm:pt modelId="{668A5DCE-9160-481F-8A6E-D6D6A94958F0}" type="sibTrans" cxnId="{912CD183-1CFA-4072-ADAD-C2EA5C3E987C}">
      <dgm:prSet/>
      <dgm:spPr/>
    </dgm:pt>
    <dgm:pt modelId="{1917B171-CD48-468B-BA5A-5A3D90A03AAA}" type="pres">
      <dgm:prSet presAssocID="{2CC68F89-C100-4722-BCB2-FC4959A8984E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14DD653-7BBA-4793-95A7-316FA73E19B0}" type="pres">
      <dgm:prSet presAssocID="{AD779076-3469-4127-8C9F-8C46AF957558}" presName="linNode" presStyleCnt="0"/>
      <dgm:spPr/>
    </dgm:pt>
    <dgm:pt modelId="{C7F9F3BA-90CF-4E1A-ACF0-61426E8D8B84}" type="pres">
      <dgm:prSet presAssocID="{AD779076-3469-4127-8C9F-8C46AF957558}" presName="parentShp" presStyleLbl="node1" presStyleIdx="0" presStyleCnt="2" custScaleX="1236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F1AD48-D451-474A-AF9E-BB33422BE81B}" type="pres">
      <dgm:prSet presAssocID="{AD779076-3469-4127-8C9F-8C46AF957558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6CD7AA-FBC1-4F49-A3FB-E5C83B202967}" type="pres">
      <dgm:prSet presAssocID="{797AB05F-89A4-4249-99FA-C1CB13F430D8}" presName="spacing" presStyleCnt="0"/>
      <dgm:spPr/>
    </dgm:pt>
    <dgm:pt modelId="{94DC8847-A61C-4BBE-91D2-200748C30008}" type="pres">
      <dgm:prSet presAssocID="{17332579-A12F-4437-9302-BADA0E0FB8D8}" presName="linNode" presStyleCnt="0"/>
      <dgm:spPr/>
    </dgm:pt>
    <dgm:pt modelId="{D278E837-DB6E-4281-8B08-ED5200AF831C}" type="pres">
      <dgm:prSet presAssocID="{17332579-A12F-4437-9302-BADA0E0FB8D8}" presName="parentShp" presStyleLbl="node1" presStyleIdx="1" presStyleCnt="2" custScaleX="1317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57D1B2-10FE-408F-9E27-46ADDD9F0526}" type="pres">
      <dgm:prSet presAssocID="{17332579-A12F-4437-9302-BADA0E0FB8D8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9897204-CC2E-4551-8512-3B8CE616048F}" type="presOf" srcId="{C008E393-253C-420A-B672-3253B6DA4783}" destId="{C557D1B2-10FE-408F-9E27-46ADDD9F0526}" srcOrd="0" destOrd="0" presId="urn:microsoft.com/office/officeart/2005/8/layout/vList6"/>
    <dgm:cxn modelId="{402CACEC-4A71-4297-BFA2-6981111B8422}" srcId="{17332579-A12F-4437-9302-BADA0E0FB8D8}" destId="{D516755F-37F9-4D9C-BF13-5EC5DC74D7BF}" srcOrd="1" destOrd="0" parTransId="{B598407B-686A-44DA-BC50-4C91C105B228}" sibTransId="{8C2CA965-238F-4C5F-BEA0-246CFAF2EACF}"/>
    <dgm:cxn modelId="{627D68F2-BD52-4E5C-8B47-5F60889E15E2}" type="presOf" srcId="{25F559BB-C4D7-4EF2-BCED-D1A96EC715C2}" destId="{30F1AD48-D451-474A-AF9E-BB33422BE81B}" srcOrd="0" destOrd="0" presId="urn:microsoft.com/office/officeart/2005/8/layout/vList6"/>
    <dgm:cxn modelId="{AAAF977B-085E-4B16-AA8A-C66C9786AFD8}" type="presOf" srcId="{D2D4AB7E-42D9-4B9B-B2EB-52E716651646}" destId="{30F1AD48-D451-474A-AF9E-BB33422BE81B}" srcOrd="0" destOrd="1" presId="urn:microsoft.com/office/officeart/2005/8/layout/vList6"/>
    <dgm:cxn modelId="{D69F9FE4-2367-49BA-AB0B-E695BB2372F5}" type="presOf" srcId="{D516755F-37F9-4D9C-BF13-5EC5DC74D7BF}" destId="{C557D1B2-10FE-408F-9E27-46ADDD9F0526}" srcOrd="0" destOrd="1" presId="urn:microsoft.com/office/officeart/2005/8/layout/vList6"/>
    <dgm:cxn modelId="{3F621462-4C8B-460F-B88B-805D4907D294}" type="presOf" srcId="{AD779076-3469-4127-8C9F-8C46AF957558}" destId="{C7F9F3BA-90CF-4E1A-ACF0-61426E8D8B84}" srcOrd="0" destOrd="0" presId="urn:microsoft.com/office/officeart/2005/8/layout/vList6"/>
    <dgm:cxn modelId="{D3C7CDB6-C048-4230-A050-E1B9CE25DE5D}" srcId="{AD779076-3469-4127-8C9F-8C46AF957558}" destId="{25F559BB-C4D7-4EF2-BCED-D1A96EC715C2}" srcOrd="0" destOrd="0" parTransId="{A4D34DF7-ADB9-47BF-B102-FB6C9CD737F6}" sibTransId="{9036FBB2-BCA2-4DFF-89EA-968F0E678F19}"/>
    <dgm:cxn modelId="{912CD183-1CFA-4072-ADAD-C2EA5C3E987C}" srcId="{17332579-A12F-4437-9302-BADA0E0FB8D8}" destId="{9816438D-A649-4B2A-BD80-A3F19B31526E}" srcOrd="2" destOrd="0" parTransId="{98282A1C-CC14-4669-8A91-7BF35F8A41E0}" sibTransId="{668A5DCE-9160-481F-8A6E-D6D6A94958F0}"/>
    <dgm:cxn modelId="{8A388041-1770-4616-A836-91745130DF4C}" srcId="{AD779076-3469-4127-8C9F-8C46AF957558}" destId="{D2D4AB7E-42D9-4B9B-B2EB-52E716651646}" srcOrd="1" destOrd="0" parTransId="{2BFC4C9F-83BB-4DF7-AA74-34229CA85FBA}" sibTransId="{B3288AFE-4017-4750-9ED1-B5E295A828B6}"/>
    <dgm:cxn modelId="{2A22F0C7-D4A4-4078-B1C8-453FB14A1CBB}" type="presOf" srcId="{2CC68F89-C100-4722-BCB2-FC4959A8984E}" destId="{1917B171-CD48-468B-BA5A-5A3D90A03AAA}" srcOrd="0" destOrd="0" presId="urn:microsoft.com/office/officeart/2005/8/layout/vList6"/>
    <dgm:cxn modelId="{A39C0F36-B00C-4827-9AD9-8164F33AB315}" srcId="{2CC68F89-C100-4722-BCB2-FC4959A8984E}" destId="{AD779076-3469-4127-8C9F-8C46AF957558}" srcOrd="0" destOrd="0" parTransId="{7C4CAB08-F74F-4D76-99A3-39B98DFF3CA9}" sibTransId="{797AB05F-89A4-4249-99FA-C1CB13F430D8}"/>
    <dgm:cxn modelId="{74783315-8FC6-41B5-96CD-43656B7CBCA5}" type="presOf" srcId="{9816438D-A649-4B2A-BD80-A3F19B31526E}" destId="{C557D1B2-10FE-408F-9E27-46ADDD9F0526}" srcOrd="0" destOrd="2" presId="urn:microsoft.com/office/officeart/2005/8/layout/vList6"/>
    <dgm:cxn modelId="{E8A669E0-842F-4B05-B152-9578A5200346}" type="presOf" srcId="{17332579-A12F-4437-9302-BADA0E0FB8D8}" destId="{D278E837-DB6E-4281-8B08-ED5200AF831C}" srcOrd="0" destOrd="0" presId="urn:microsoft.com/office/officeart/2005/8/layout/vList6"/>
    <dgm:cxn modelId="{D09ADE4E-20A8-4695-B3FE-3F6F5E02C6C7}" srcId="{17332579-A12F-4437-9302-BADA0E0FB8D8}" destId="{C008E393-253C-420A-B672-3253B6DA4783}" srcOrd="0" destOrd="0" parTransId="{0CB62623-3795-4D18-9CC1-A8F514470C3D}" sibTransId="{D45AB736-20EE-4B54-B573-A4B9A0DA3813}"/>
    <dgm:cxn modelId="{39D4A550-43EE-4DA3-A2F3-EAB44C9B9C98}" srcId="{2CC68F89-C100-4722-BCB2-FC4959A8984E}" destId="{17332579-A12F-4437-9302-BADA0E0FB8D8}" srcOrd="1" destOrd="0" parTransId="{5A341A26-F8F0-4451-874C-28B92E88FDC6}" sibTransId="{09B15359-B497-4AD8-A171-0EF775D48084}"/>
    <dgm:cxn modelId="{D9320886-3ABF-48BB-A2E1-86592F70D9C4}" type="presParOf" srcId="{1917B171-CD48-468B-BA5A-5A3D90A03AAA}" destId="{E14DD653-7BBA-4793-95A7-316FA73E19B0}" srcOrd="0" destOrd="0" presId="urn:microsoft.com/office/officeart/2005/8/layout/vList6"/>
    <dgm:cxn modelId="{06E78DD8-E4E2-47A5-87D9-5AC638FD6E53}" type="presParOf" srcId="{E14DD653-7BBA-4793-95A7-316FA73E19B0}" destId="{C7F9F3BA-90CF-4E1A-ACF0-61426E8D8B84}" srcOrd="0" destOrd="0" presId="urn:microsoft.com/office/officeart/2005/8/layout/vList6"/>
    <dgm:cxn modelId="{774B6DC2-090A-4E1E-96C8-D31D0ACC0E9B}" type="presParOf" srcId="{E14DD653-7BBA-4793-95A7-316FA73E19B0}" destId="{30F1AD48-D451-474A-AF9E-BB33422BE81B}" srcOrd="1" destOrd="0" presId="urn:microsoft.com/office/officeart/2005/8/layout/vList6"/>
    <dgm:cxn modelId="{1AA65FC2-903F-4589-9B3A-8334620A43D3}" type="presParOf" srcId="{1917B171-CD48-468B-BA5A-5A3D90A03AAA}" destId="{276CD7AA-FBC1-4F49-A3FB-E5C83B202967}" srcOrd="1" destOrd="0" presId="urn:microsoft.com/office/officeart/2005/8/layout/vList6"/>
    <dgm:cxn modelId="{662602B6-13DD-42F7-BAEC-D343EB15D0C3}" type="presParOf" srcId="{1917B171-CD48-468B-BA5A-5A3D90A03AAA}" destId="{94DC8847-A61C-4BBE-91D2-200748C30008}" srcOrd="2" destOrd="0" presId="urn:microsoft.com/office/officeart/2005/8/layout/vList6"/>
    <dgm:cxn modelId="{0CCE8E82-5372-4A56-82A1-4A5F3CF3A1C6}" type="presParOf" srcId="{94DC8847-A61C-4BBE-91D2-200748C30008}" destId="{D278E837-DB6E-4281-8B08-ED5200AF831C}" srcOrd="0" destOrd="0" presId="urn:microsoft.com/office/officeart/2005/8/layout/vList6"/>
    <dgm:cxn modelId="{8E85646D-506B-4617-ADAE-BE35EAB9F55C}" type="presParOf" srcId="{94DC8847-A61C-4BBE-91D2-200748C30008}" destId="{C557D1B2-10FE-408F-9E27-46ADDD9F0526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0F1AD48-D451-474A-AF9E-BB33422BE81B}">
      <dsp:nvSpPr>
        <dsp:cNvPr id="0" name=""/>
        <dsp:cNvSpPr/>
      </dsp:nvSpPr>
      <dsp:spPr>
        <a:xfrm>
          <a:off x="3925061" y="552"/>
          <a:ext cx="4759076" cy="2154693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285750" lvl="1" indent="-285750" algn="l" defTabSz="2133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800" b="1" kern="1200" dirty="0" smtClean="0"/>
            <a:t>ставить</a:t>
          </a:r>
          <a:endParaRPr lang="ru-RU" sz="4800" b="1" kern="1200" dirty="0"/>
        </a:p>
        <a:p>
          <a:pPr marL="285750" lvl="1" indent="-285750" algn="l" defTabSz="2133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800" b="1" kern="1200" dirty="0" smtClean="0"/>
            <a:t>смотреть</a:t>
          </a:r>
          <a:endParaRPr lang="ru-RU" sz="4800" b="1" kern="1200" dirty="0"/>
        </a:p>
      </dsp:txBody>
      <dsp:txXfrm>
        <a:off x="3925061" y="552"/>
        <a:ext cx="4759076" cy="2154693"/>
      </dsp:txXfrm>
    </dsp:sp>
    <dsp:sp modelId="{C7F9F3BA-90CF-4E1A-ACF0-61426E8D8B84}">
      <dsp:nvSpPr>
        <dsp:cNvPr id="0" name=""/>
        <dsp:cNvSpPr/>
      </dsp:nvSpPr>
      <dsp:spPr>
        <a:xfrm>
          <a:off x="2661" y="552"/>
          <a:ext cx="3922399" cy="215469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114300" rIns="228600" bIns="1143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0" b="1" kern="1200" dirty="0" smtClean="0"/>
            <a:t>сп</a:t>
          </a:r>
          <a:r>
            <a:rPr lang="ru-RU" sz="6000" b="1" kern="1200" dirty="0" smtClean="0">
              <a:solidFill>
                <a:srgbClr val="FF0000"/>
              </a:solidFill>
            </a:rPr>
            <a:t>е</a:t>
          </a:r>
          <a:r>
            <a:rPr lang="ru-RU" sz="6000" b="1" kern="1200" dirty="0" smtClean="0"/>
            <a:t>кта</a:t>
          </a:r>
          <a:r>
            <a:rPr lang="ru-RU" sz="6000" b="1" kern="1200" dirty="0" smtClean="0">
              <a:solidFill>
                <a:srgbClr val="FF0000"/>
              </a:solidFill>
            </a:rPr>
            <a:t>кль</a:t>
          </a:r>
          <a:endParaRPr lang="ru-RU" sz="6000" b="1" kern="1200" dirty="0">
            <a:solidFill>
              <a:srgbClr val="FF0000"/>
            </a:solidFill>
          </a:endParaRPr>
        </a:p>
      </dsp:txBody>
      <dsp:txXfrm>
        <a:off x="2661" y="552"/>
        <a:ext cx="3922399" cy="2154693"/>
      </dsp:txXfrm>
    </dsp:sp>
    <dsp:sp modelId="{C557D1B2-10FE-408F-9E27-46ADDD9F0526}">
      <dsp:nvSpPr>
        <dsp:cNvPr id="0" name=""/>
        <dsp:cNvSpPr/>
      </dsp:nvSpPr>
      <dsp:spPr>
        <a:xfrm>
          <a:off x="4062619" y="2370715"/>
          <a:ext cx="4621649" cy="2154693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t" anchorCtr="0">
          <a:noAutofit/>
        </a:bodyPr>
        <a:lstStyle/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400" b="1" kern="1200" dirty="0" smtClean="0"/>
            <a:t>новый</a:t>
          </a:r>
          <a:endParaRPr lang="ru-RU" sz="4400" b="1" kern="1200" dirty="0"/>
        </a:p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400" b="1" kern="1200" dirty="0" smtClean="0"/>
            <a:t>интересный</a:t>
          </a:r>
          <a:endParaRPr lang="ru-RU" sz="4400" b="1" kern="1200" dirty="0"/>
        </a:p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400" b="1" kern="1200" dirty="0" smtClean="0"/>
            <a:t>любительский</a:t>
          </a:r>
          <a:endParaRPr lang="ru-RU" sz="4400" b="1" kern="1200" dirty="0"/>
        </a:p>
      </dsp:txBody>
      <dsp:txXfrm>
        <a:off x="4062619" y="2370715"/>
        <a:ext cx="4621649" cy="2154693"/>
      </dsp:txXfrm>
    </dsp:sp>
    <dsp:sp modelId="{D278E837-DB6E-4281-8B08-ED5200AF831C}">
      <dsp:nvSpPr>
        <dsp:cNvPr id="0" name=""/>
        <dsp:cNvSpPr/>
      </dsp:nvSpPr>
      <dsp:spPr>
        <a:xfrm>
          <a:off x="2531" y="2370715"/>
          <a:ext cx="4060087" cy="215469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114300" rIns="228600" bIns="1143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0" kern="1200" dirty="0" smtClean="0"/>
            <a:t>сп</a:t>
          </a:r>
          <a:r>
            <a:rPr lang="ru-RU" sz="6000" kern="1200" dirty="0" smtClean="0">
              <a:solidFill>
                <a:srgbClr val="FF0000"/>
              </a:solidFill>
            </a:rPr>
            <a:t>е</a:t>
          </a:r>
          <a:r>
            <a:rPr lang="ru-RU" sz="6000" kern="1200" dirty="0" smtClean="0"/>
            <a:t>кта</a:t>
          </a:r>
          <a:r>
            <a:rPr lang="ru-RU" sz="6000" kern="1200" dirty="0" smtClean="0">
              <a:solidFill>
                <a:srgbClr val="FF0000"/>
              </a:solidFill>
            </a:rPr>
            <a:t>кль</a:t>
          </a:r>
          <a:endParaRPr lang="ru-RU" sz="6000" kern="1200" dirty="0">
            <a:solidFill>
              <a:srgbClr val="FF0000"/>
            </a:solidFill>
          </a:endParaRPr>
        </a:p>
      </dsp:txBody>
      <dsp:txXfrm>
        <a:off x="2531" y="2370715"/>
        <a:ext cx="4060087" cy="21546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0CB21-32D0-491F-8A37-E87F55D370F2}" type="datetimeFigureOut">
              <a:rPr lang="ru-RU" smtClean="0"/>
              <a:pPr/>
              <a:t>10.08.2016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3023448-B31A-4FAE-A501-43D1484FDD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0CB21-32D0-491F-8A37-E87F55D370F2}" type="datetimeFigureOut">
              <a:rPr lang="ru-RU" smtClean="0"/>
              <a:pPr/>
              <a:t>10.08.2016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23448-B31A-4FAE-A501-43D1484FDD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0CB21-32D0-491F-8A37-E87F55D370F2}" type="datetimeFigureOut">
              <a:rPr lang="ru-RU" smtClean="0"/>
              <a:pPr/>
              <a:t>10.08.2016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23448-B31A-4FAE-A501-43D1484FDD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0CB21-32D0-491F-8A37-E87F55D370F2}" type="datetimeFigureOut">
              <a:rPr lang="ru-RU" smtClean="0"/>
              <a:pPr/>
              <a:t>10.08.2016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3023448-B31A-4FAE-A501-43D1484FDD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0CB21-32D0-491F-8A37-E87F55D370F2}" type="datetimeFigureOut">
              <a:rPr lang="ru-RU" smtClean="0"/>
              <a:pPr/>
              <a:t>10.08.2016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23448-B31A-4FAE-A501-43D1484FDD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0CB21-32D0-491F-8A37-E87F55D370F2}" type="datetimeFigureOut">
              <a:rPr lang="ru-RU" smtClean="0"/>
              <a:pPr/>
              <a:t>10.08.2016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23448-B31A-4FAE-A501-43D1484FDD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0CB21-32D0-491F-8A37-E87F55D370F2}" type="datetimeFigureOut">
              <a:rPr lang="ru-RU" smtClean="0"/>
              <a:pPr/>
              <a:t>10.08.2016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3023448-B31A-4FAE-A501-43D1484FDD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0CB21-32D0-491F-8A37-E87F55D370F2}" type="datetimeFigureOut">
              <a:rPr lang="ru-RU" smtClean="0"/>
              <a:pPr/>
              <a:t>10.08.2016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23448-B31A-4FAE-A501-43D1484FDD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0CB21-32D0-491F-8A37-E87F55D370F2}" type="datetimeFigureOut">
              <a:rPr lang="ru-RU" smtClean="0"/>
              <a:pPr/>
              <a:t>10.08.2016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23448-B31A-4FAE-A501-43D1484FDD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0CB21-32D0-491F-8A37-E87F55D370F2}" type="datetimeFigureOut">
              <a:rPr lang="ru-RU" smtClean="0"/>
              <a:pPr/>
              <a:t>10.08.2016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23448-B31A-4FAE-A501-43D1484FDD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0CB21-32D0-491F-8A37-E87F55D370F2}" type="datetimeFigureOut">
              <a:rPr lang="ru-RU" smtClean="0"/>
              <a:pPr/>
              <a:t>10.08.2016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23448-B31A-4FAE-A501-43D1484FDD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230CB21-32D0-491F-8A37-E87F55D370F2}" type="datetimeFigureOut">
              <a:rPr lang="ru-RU" smtClean="0"/>
              <a:pPr/>
              <a:t>10.08.2016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3023448-B31A-4FAE-A501-43D1484FDD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Сп</a:t>
            </a:r>
            <a:r>
              <a:rPr lang="ru-RU" sz="6000" dirty="0" smtClean="0">
                <a:solidFill>
                  <a:srgbClr val="FF0000"/>
                </a:solidFill>
              </a:rPr>
              <a:t>е</a:t>
            </a:r>
            <a:r>
              <a:rPr lang="ru-RU" sz="6000" dirty="0" smtClean="0"/>
              <a:t>кта</a:t>
            </a:r>
            <a:r>
              <a:rPr lang="ru-RU" sz="6000" dirty="0" smtClean="0">
                <a:solidFill>
                  <a:srgbClr val="FF0000"/>
                </a:solidFill>
              </a:rPr>
              <a:t>кль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Группа 1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/>
              <a:t>Сп</a:t>
            </a:r>
            <a:r>
              <a:rPr lang="ru-RU" sz="8000" dirty="0" smtClean="0">
                <a:solidFill>
                  <a:srgbClr val="FF0000"/>
                </a:solidFill>
              </a:rPr>
              <a:t>е</a:t>
            </a:r>
            <a:r>
              <a:rPr lang="ru-RU" sz="8000" dirty="0" smtClean="0"/>
              <a:t>кта</a:t>
            </a:r>
            <a:r>
              <a:rPr lang="ru-RU" sz="8000" dirty="0" smtClean="0">
                <a:solidFill>
                  <a:srgbClr val="FF0000"/>
                </a:solidFill>
              </a:rPr>
              <a:t>кль</a:t>
            </a:r>
            <a:endParaRPr lang="ru-RU" sz="8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2810942"/>
          </a:xfrm>
        </p:spPr>
        <p:txBody>
          <a:bodyPr/>
          <a:lstStyle/>
          <a:p>
            <a:r>
              <a:rPr lang="ru-RU" dirty="0" smtClean="0"/>
              <a:t>Соберите из букв слово.</a:t>
            </a:r>
          </a:p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Т А К С П Е К Л Ь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3563888" y="188640"/>
            <a:ext cx="144016" cy="288032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4437112"/>
            <a:ext cx="3255036" cy="2167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67544" y="3356992"/>
            <a:ext cx="936104" cy="100811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С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03648" y="3356992"/>
            <a:ext cx="914400" cy="100811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chemeClr val="tx1"/>
                </a:solidFill>
              </a:rPr>
              <a:t>П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339752" y="3356992"/>
            <a:ext cx="914400" cy="100811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Е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5856" y="3356992"/>
            <a:ext cx="914400" cy="100811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К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211960" y="3356992"/>
            <a:ext cx="914400" cy="100811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Т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148064" y="3356992"/>
            <a:ext cx="914400" cy="100811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А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084168" y="3356992"/>
            <a:ext cx="914400" cy="100811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К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020272" y="3356992"/>
            <a:ext cx="914400" cy="100811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Л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956376" y="3356992"/>
            <a:ext cx="914400" cy="100811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Ь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Толковый словарь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2810942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Сп</a:t>
            </a:r>
            <a:r>
              <a:rPr lang="ru-RU" sz="5400" b="1" dirty="0" smtClean="0">
                <a:solidFill>
                  <a:srgbClr val="FF0000"/>
                </a:solidFill>
              </a:rPr>
              <a:t>е</a:t>
            </a:r>
            <a:r>
              <a:rPr lang="ru-RU" sz="5400" b="1" dirty="0" smtClean="0"/>
              <a:t>кта</a:t>
            </a:r>
            <a:r>
              <a:rPr lang="ru-RU" sz="5400" b="1" dirty="0" smtClean="0">
                <a:solidFill>
                  <a:srgbClr val="FF0000"/>
                </a:solidFill>
              </a:rPr>
              <a:t>кль</a:t>
            </a:r>
            <a:r>
              <a:rPr lang="ru-RU" sz="5400" b="1" dirty="0" smtClean="0"/>
              <a:t> – театральное представление.</a:t>
            </a:r>
            <a:endParaRPr lang="ru-RU" sz="54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3330848"/>
            <a:ext cx="4175745" cy="31992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Сочетаемость </a:t>
            </a:r>
            <a:r>
              <a:rPr lang="ru-RU" dirty="0" smtClean="0"/>
              <a:t>слов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Предложения </a:t>
            </a:r>
            <a:r>
              <a:rPr lang="ru-RU" dirty="0" smtClean="0"/>
              <a:t>для </a:t>
            </a:r>
            <a:r>
              <a:rPr lang="ru-RU" dirty="0" smtClean="0"/>
              <a:t>чтения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115198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Я очень люблю кук</a:t>
            </a:r>
            <a:r>
              <a:rPr lang="ru-RU" sz="440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льные сп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кта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и.</a:t>
            </a:r>
          </a:p>
          <a:p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4400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еа</a:t>
            </a:r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тральный с</a:t>
            </a:r>
            <a:r>
              <a:rPr lang="ru-RU" sz="44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зон </a:t>
            </a:r>
            <a:r>
              <a:rPr lang="ru-RU" sz="4400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</a:t>
            </a:r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крывался новым сп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кта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ем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Мы с р</a:t>
            </a:r>
            <a:r>
              <a:rPr lang="ru-RU" sz="4400" i="1" u="sng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бятами пробуем ставить св</a:t>
            </a:r>
            <a:r>
              <a:rPr lang="ru-RU" sz="4400" i="1" u="sng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и мал</a:t>
            </a:r>
            <a:r>
              <a:rPr lang="ru-RU" sz="4400" i="1" u="sng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нькие сп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кта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и на школьной сцене.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Орфографическая работа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554162"/>
            <a:ext cx="8892480" cy="489917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Я очень люблю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кук.льные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сп.ктакли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Т.атральный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с.зон .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ткрывался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новым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сп.ктаклем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Мы с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р.бятами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пробуем ставить св.и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мал.нькие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сп.ктакли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на школьной сцене.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E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69</TotalTime>
  <Words>97</Words>
  <Application>Microsoft Office PowerPoint</Application>
  <PresentationFormat>Экран (4:3)</PresentationFormat>
  <Paragraphs>32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Трек</vt:lpstr>
      <vt:lpstr>Спектакль</vt:lpstr>
      <vt:lpstr>Спектакль</vt:lpstr>
      <vt:lpstr>Толковый словарь</vt:lpstr>
      <vt:lpstr>Сочетаемость слов</vt:lpstr>
      <vt:lpstr>Предложения для чтения</vt:lpstr>
      <vt:lpstr>Орфографическая работа</vt:lpstr>
    </vt:vector>
  </TitlesOfParts>
  <Company>Computer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Спектакль</dc:title>
  <dc:creator>User</dc:creator>
  <cp:lastModifiedBy>User</cp:lastModifiedBy>
  <cp:revision>8</cp:revision>
  <dcterms:created xsi:type="dcterms:W3CDTF">2016-08-10T09:49:13Z</dcterms:created>
  <dcterms:modified xsi:type="dcterms:W3CDTF">2016-08-10T15:25:39Z</dcterms:modified>
</cp:coreProperties>
</file>